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2" r:id="rId15"/>
    <p:sldId id="271" r:id="rId16"/>
    <p:sldId id="273" r:id="rId17"/>
    <p:sldId id="275" r:id="rId18"/>
    <p:sldId id="278" r:id="rId19"/>
    <p:sldId id="281" r:id="rId20"/>
    <p:sldId id="276" r:id="rId21"/>
    <p:sldId id="277" r:id="rId22"/>
    <p:sldId id="279" r:id="rId23"/>
    <p:sldId id="280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89AC"/>
    <a:srgbClr val="CCD9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0D5639-490C-4436-80BF-38D889540219}" v="14" dt="2022-04-25T12:54:21.299"/>
    <p1510:client id="{735AF43E-E8B6-421D-BBA8-A0393FE9EFE0}" v="138" dt="2022-04-25T18:46:34.7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9" d="100"/>
          <a:sy n="69" d="100"/>
        </p:scale>
        <p:origin x="6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 Yukimi" userId="4151261106c82cad" providerId="Windows Live" clId="Web-{660D5639-490C-4436-80BF-38D889540219}"/>
    <pc:docChg chg="modSld addMainMaster delMainMaster">
      <pc:chgData name="Anna Yukimi" userId="4151261106c82cad" providerId="Windows Live" clId="Web-{660D5639-490C-4436-80BF-38D889540219}" dt="2022-04-25T12:54:21.299" v="14" actId="20577"/>
      <pc:docMkLst>
        <pc:docMk/>
      </pc:docMkLst>
      <pc:sldChg chg="addSp modSp mod setBg modClrScheme chgLayout">
        <pc:chgData name="Anna Yukimi" userId="4151261106c82cad" providerId="Windows Live" clId="Web-{660D5639-490C-4436-80BF-38D889540219}" dt="2022-04-25T12:54:21.299" v="14" actId="20577"/>
        <pc:sldMkLst>
          <pc:docMk/>
          <pc:sldMk cId="2210866551" sldId="256"/>
        </pc:sldMkLst>
        <pc:spChg chg="mod ord">
          <ac:chgData name="Anna Yukimi" userId="4151261106c82cad" providerId="Windows Live" clId="Web-{660D5639-490C-4436-80BF-38D889540219}" dt="2022-04-25T12:50:01.588" v="11" actId="14100"/>
          <ac:spMkLst>
            <pc:docMk/>
            <pc:sldMk cId="2210866551" sldId="256"/>
            <ac:spMk id="2" creationId="{00000000-0000-0000-0000-000000000000}"/>
          </ac:spMkLst>
        </pc:spChg>
        <pc:spChg chg="mod ord">
          <ac:chgData name="Anna Yukimi" userId="4151261106c82cad" providerId="Windows Live" clId="Web-{660D5639-490C-4436-80BF-38D889540219}" dt="2022-04-25T12:54:21.299" v="14" actId="20577"/>
          <ac:spMkLst>
            <pc:docMk/>
            <pc:sldMk cId="2210866551" sldId="256"/>
            <ac:spMk id="3" creationId="{00000000-0000-0000-0000-000000000000}"/>
          </ac:spMkLst>
        </pc:spChg>
        <pc:spChg chg="add">
          <ac:chgData name="Anna Yukimi" userId="4151261106c82cad" providerId="Windows Live" clId="Web-{660D5639-490C-4436-80BF-38D889540219}" dt="2022-04-25T12:47:43.788" v="6"/>
          <ac:spMkLst>
            <pc:docMk/>
            <pc:sldMk cId="2210866551" sldId="256"/>
            <ac:spMk id="9" creationId="{C1DD1A8A-57D5-4A81-AD04-532B043C5611}"/>
          </ac:spMkLst>
        </pc:spChg>
        <pc:spChg chg="add">
          <ac:chgData name="Anna Yukimi" userId="4151261106c82cad" providerId="Windows Live" clId="Web-{660D5639-490C-4436-80BF-38D889540219}" dt="2022-04-25T12:47:43.788" v="6"/>
          <ac:spMkLst>
            <pc:docMk/>
            <pc:sldMk cId="2210866551" sldId="256"/>
            <ac:spMk id="11" creationId="{007891EC-4501-44ED-A8C8-B11B6DB767AB}"/>
          </ac:spMkLst>
        </pc:spChg>
        <pc:picChg chg="add mod ord">
          <ac:chgData name="Anna Yukimi" userId="4151261106c82cad" providerId="Windows Live" clId="Web-{660D5639-490C-4436-80BF-38D889540219}" dt="2022-04-25T12:49:08.087" v="7"/>
          <ac:picMkLst>
            <pc:docMk/>
            <pc:sldMk cId="2210866551" sldId="256"/>
            <ac:picMk id="4" creationId="{A731B112-57D5-87B0-0A4E-E46D93784D04}"/>
          </ac:picMkLst>
        </pc:picChg>
      </pc:sldChg>
      <pc:sldMasterChg chg="del delSldLayout">
        <pc:chgData name="Anna Yukimi" userId="4151261106c82cad" providerId="Windows Live" clId="Web-{660D5639-490C-4436-80BF-38D889540219}" dt="2022-04-25T12:45:53.738" v="0"/>
        <pc:sldMasterMkLst>
          <pc:docMk/>
          <pc:sldMasterMk cId="2675746937" sldId="2147483648"/>
        </pc:sldMasterMkLst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877683876" sldId="2147483649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314005268" sldId="2147483650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3781375764" sldId="2147483651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2124613824" sldId="2147483652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3694421058" sldId="2147483653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3108533492" sldId="2147483654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578281579" sldId="2147483655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2217836567" sldId="2147483656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2245566346" sldId="2147483657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746588027" sldId="2147483658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1306397509" sldId="2147483659"/>
          </pc:sldLayoutMkLst>
        </pc:sldLayoutChg>
      </pc:sldMasterChg>
      <pc:sldMasterChg chg="add del addSldLayout delSldLayout modSldLayout">
        <pc:chgData name="Anna Yukimi" userId="4151261106c82cad" providerId="Windows Live" clId="Web-{660D5639-490C-4436-80BF-38D889540219}" dt="2022-04-25T12:45:57.442" v="1"/>
        <pc:sldMasterMkLst>
          <pc:docMk/>
          <pc:sldMasterMk cId="1587881524" sldId="2147483660"/>
        </pc:sldMasterMkLst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3579306796" sldId="2147483661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040199222" sldId="2147483662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1672510169" sldId="2147483663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987185911" sldId="2147483664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1930279536" sldId="2147483665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1370284700" sldId="2147483666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787252353" sldId="2147483667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488562354" sldId="2147483668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1702712723" sldId="2147483669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3821983725" sldId="2147483670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3423098585" sldId="2147483671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1452995034" sldId="2147483672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3788681095" sldId="2147483673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3334764672" sldId="2147483674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329303537" sldId="2147483675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881677405" sldId="2147483676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881487718" sldId="2147483677"/>
          </pc:sldLayoutMkLst>
        </pc:sldLayoutChg>
      </pc:sldMasterChg>
      <pc:sldMasterChg chg="add del addSldLayout delSldLayout modSldLayout">
        <pc:chgData name="Anna Yukimi" userId="4151261106c82cad" providerId="Windows Live" clId="Web-{660D5639-490C-4436-80BF-38D889540219}" dt="2022-04-25T12:46:01.692" v="2"/>
        <pc:sldMasterMkLst>
          <pc:docMk/>
          <pc:sldMasterMk cId="628972230" sldId="2147483678"/>
        </pc:sldMasterMkLst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1543893123" sldId="2147483679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2250542104" sldId="2147483680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2594421136" sldId="2147483681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330783940" sldId="2147483682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272106920" sldId="2147483683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3670739153" sldId="2147483684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1974528060" sldId="2147483685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535208" sldId="2147483686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1634427284" sldId="2147483687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1368030408" sldId="2147483688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3971044863" sldId="2147483689"/>
          </pc:sldLayoutMkLst>
        </pc:sldLayoutChg>
      </pc:sldMasterChg>
      <pc:sldMasterChg chg="add del addSldLayout delSldLayout modSldLayout">
        <pc:chgData name="Anna Yukimi" userId="4151261106c82cad" providerId="Windows Live" clId="Web-{660D5639-490C-4436-80BF-38D889540219}" dt="2022-04-25T12:46:07.692" v="3"/>
        <pc:sldMasterMkLst>
          <pc:docMk/>
          <pc:sldMasterMk cId="1633895615" sldId="2147483690"/>
        </pc:sldMasterMkLst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2525888303" sldId="2147483691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4226094586" sldId="2147483692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1613879643" sldId="2147483693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2378920787" sldId="2147483694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316928193" sldId="2147483695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3587357379" sldId="2147483696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4126775948" sldId="2147483697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4242063742" sldId="2147483698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2131769462" sldId="2147483699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4183022453" sldId="2147483700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128893229" sldId="2147483701"/>
          </pc:sldLayoutMkLst>
        </pc:sldLayoutChg>
      </pc:sldMasterChg>
      <pc:sldMasterChg chg="add addSldLayout modSldLayout">
        <pc:chgData name="Anna Yukimi" userId="4151261106c82cad" providerId="Windows Live" clId="Web-{660D5639-490C-4436-80BF-38D889540219}" dt="2022-04-25T12:46:07.692" v="3"/>
        <pc:sldMasterMkLst>
          <pc:docMk/>
          <pc:sldMasterMk cId="3968131140" sldId="2147483702"/>
        </pc:sldMasterMkLst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02280484" sldId="2147483703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891126464" sldId="2147483704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266784155" sldId="2147483705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1448794237" sldId="2147483706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720080905" sldId="2147483707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1036912881" sldId="2147483708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315147844" sldId="2147483709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1903754043" sldId="2147483710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1572946585" sldId="2147483711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357897156" sldId="2147483712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830636609" sldId="2147483713"/>
          </pc:sldLayoutMkLst>
        </pc:sldLayoutChg>
      </pc:sldMasterChg>
    </pc:docChg>
  </pc:docChgLst>
  <pc:docChgLst>
    <pc:chgData name="Anna Yukimi" userId="4151261106c82cad" providerId="Windows Live" clId="Web-{735AF43E-E8B6-421D-BBA8-A0393FE9EFE0}"/>
    <pc:docChg chg="addSld delSld modSld addMainMaster delMainMaster modMainMaster">
      <pc:chgData name="Anna Yukimi" userId="4151261106c82cad" providerId="Windows Live" clId="Web-{735AF43E-E8B6-421D-BBA8-A0393FE9EFE0}" dt="2022-04-25T18:46:34.728" v="111"/>
      <pc:docMkLst>
        <pc:docMk/>
      </pc:docMkLst>
      <pc:sldChg chg="addSp delSp modSp mod modClrScheme delDesignElem chgLayout">
        <pc:chgData name="Anna Yukimi" userId="4151261106c82cad" providerId="Windows Live" clId="Web-{735AF43E-E8B6-421D-BBA8-A0393FE9EFE0}" dt="2022-04-25T17:31:17.508" v="69" actId="14100"/>
        <pc:sldMkLst>
          <pc:docMk/>
          <pc:sldMk cId="2210866551" sldId="256"/>
        </pc:sldMkLst>
        <pc:spChg chg="add del mod ord">
          <ac:chgData name="Anna Yukimi" userId="4151261106c82cad" providerId="Windows Live" clId="Web-{735AF43E-E8B6-421D-BBA8-A0393FE9EFE0}" dt="2022-04-25T17:31:17.508" v="69" actId="14100"/>
          <ac:spMkLst>
            <pc:docMk/>
            <pc:sldMk cId="2210866551" sldId="256"/>
            <ac:spMk id="2" creationId="{00000000-0000-0000-0000-000000000000}"/>
          </ac:spMkLst>
        </pc:spChg>
        <pc:spChg chg="mod ord">
          <ac:chgData name="Anna Yukimi" userId="4151261106c82cad" providerId="Windows Live" clId="Web-{735AF43E-E8B6-421D-BBA8-A0393FE9EFE0}" dt="2022-04-25T17:30:50.773" v="67" actId="20577"/>
          <ac:spMkLst>
            <pc:docMk/>
            <pc:sldMk cId="2210866551" sldId="256"/>
            <ac:spMk id="3" creationId="{00000000-0000-0000-0000-000000000000}"/>
          </ac:spMkLst>
        </pc:spChg>
        <pc:spChg chg="add mod ord">
          <ac:chgData name="Anna Yukimi" userId="4151261106c82cad" providerId="Windows Live" clId="Web-{735AF43E-E8B6-421D-BBA8-A0393FE9EFE0}" dt="2022-04-25T16:16:32.696" v="15"/>
          <ac:spMkLst>
            <pc:docMk/>
            <pc:sldMk cId="2210866551" sldId="256"/>
            <ac:spMk id="5" creationId="{0DA34BF4-BC67-0602-2676-1038AA3DACDE}"/>
          </ac:spMkLst>
        </pc:spChg>
        <pc:spChg chg="add del mod">
          <ac:chgData name="Anna Yukimi" userId="4151261106c82cad" providerId="Windows Live" clId="Web-{735AF43E-E8B6-421D-BBA8-A0393FE9EFE0}" dt="2022-04-25T16:45:50.029" v="26"/>
          <ac:spMkLst>
            <pc:docMk/>
            <pc:sldMk cId="2210866551" sldId="256"/>
            <ac:spMk id="7" creationId="{0AE51BFC-CE13-128D-2414-6FB4B2A8D820}"/>
          </ac:spMkLst>
        </pc:spChg>
        <pc:spChg chg="add del ord">
          <ac:chgData name="Anna Yukimi" userId="4151261106c82cad" providerId="Windows Live" clId="Web-{735AF43E-E8B6-421D-BBA8-A0393FE9EFE0}" dt="2022-04-25T17:16:13.348" v="32"/>
          <ac:spMkLst>
            <pc:docMk/>
            <pc:sldMk cId="2210866551" sldId="256"/>
            <ac:spMk id="9" creationId="{C1DD1A8A-57D5-4A81-AD04-532B043C5611}"/>
          </ac:spMkLst>
        </pc:spChg>
        <pc:spChg chg="add del">
          <ac:chgData name="Anna Yukimi" userId="4151261106c82cad" providerId="Windows Live" clId="Web-{735AF43E-E8B6-421D-BBA8-A0393FE9EFE0}" dt="2022-04-25T17:16:13.348" v="32"/>
          <ac:spMkLst>
            <pc:docMk/>
            <pc:sldMk cId="2210866551" sldId="256"/>
            <ac:spMk id="11" creationId="{007891EC-4501-44ED-A8C8-B11B6DB767AB}"/>
          </ac:spMkLst>
        </pc:spChg>
        <pc:picChg chg="mod ord">
          <ac:chgData name="Anna Yukimi" userId="4151261106c82cad" providerId="Windows Live" clId="Web-{735AF43E-E8B6-421D-BBA8-A0393FE9EFE0}" dt="2022-04-25T16:45:22.747" v="22" actId="1076"/>
          <ac:picMkLst>
            <pc:docMk/>
            <pc:sldMk cId="2210866551" sldId="256"/>
            <ac:picMk id="4" creationId="{A731B112-57D5-87B0-0A4E-E46D93784D04}"/>
          </ac:picMkLst>
        </pc:picChg>
        <pc:picChg chg="add del mod">
          <ac:chgData name="Anna Yukimi" userId="4151261106c82cad" providerId="Windows Live" clId="Web-{735AF43E-E8B6-421D-BBA8-A0393FE9EFE0}" dt="2022-04-25T16:26:01.039" v="17"/>
          <ac:picMkLst>
            <pc:docMk/>
            <pc:sldMk cId="2210866551" sldId="256"/>
            <ac:picMk id="6" creationId="{141D51CC-3121-2E6D-287E-F432EF51682E}"/>
          </ac:picMkLst>
        </pc:picChg>
        <pc:picChg chg="add mod">
          <ac:chgData name="Anna Yukimi" userId="4151261106c82cad" providerId="Windows Live" clId="Web-{735AF43E-E8B6-421D-BBA8-A0393FE9EFE0}" dt="2022-04-25T17:15:31.191" v="29" actId="1076"/>
          <ac:picMkLst>
            <pc:docMk/>
            <pc:sldMk cId="2210866551" sldId="256"/>
            <ac:picMk id="6" creationId="{80CA4AF6-F569-74DA-A0F2-0CED2CE13D20}"/>
          </ac:picMkLst>
        </pc:picChg>
      </pc:sldChg>
      <pc:sldChg chg="modSp new del mod modClrScheme chgLayout">
        <pc:chgData name="Anna Yukimi" userId="4151261106c82cad" providerId="Windows Live" clId="Web-{735AF43E-E8B6-421D-BBA8-A0393FE9EFE0}" dt="2022-04-25T17:22:25.887" v="35"/>
        <pc:sldMkLst>
          <pc:docMk/>
          <pc:sldMk cId="2058715701" sldId="257"/>
        </pc:sldMkLst>
        <pc:spChg chg="mod ord">
          <ac:chgData name="Anna Yukimi" userId="4151261106c82cad" providerId="Windows Live" clId="Web-{735AF43E-E8B6-421D-BBA8-A0393FE9EFE0}" dt="2022-04-25T17:16:13.348" v="32"/>
          <ac:spMkLst>
            <pc:docMk/>
            <pc:sldMk cId="2058715701" sldId="257"/>
            <ac:spMk id="2" creationId="{177D3F55-37E3-166A-8527-6EFB0F1F0D61}"/>
          </ac:spMkLst>
        </pc:spChg>
        <pc:spChg chg="mod ord">
          <ac:chgData name="Anna Yukimi" userId="4151261106c82cad" providerId="Windows Live" clId="Web-{735AF43E-E8B6-421D-BBA8-A0393FE9EFE0}" dt="2022-04-25T17:16:13.348" v="32"/>
          <ac:spMkLst>
            <pc:docMk/>
            <pc:sldMk cId="2058715701" sldId="257"/>
            <ac:spMk id="3" creationId="{2C3CF699-26B6-6C29-0A03-530781BF4C5E}"/>
          </ac:spMkLst>
        </pc:spChg>
      </pc:sldChg>
      <pc:sldChg chg="new del">
        <pc:chgData name="Anna Yukimi" userId="4151261106c82cad" providerId="Windows Live" clId="Web-{735AF43E-E8B6-421D-BBA8-A0393FE9EFE0}" dt="2022-04-25T16:14:40.521" v="1"/>
        <pc:sldMkLst>
          <pc:docMk/>
          <pc:sldMk cId="3395280733" sldId="257"/>
        </pc:sldMkLst>
      </pc:sldChg>
      <pc:sldChg chg="addSp delSp modSp add del mod replId setBg">
        <pc:chgData name="Anna Yukimi" userId="4151261106c82cad" providerId="Windows Live" clId="Web-{735AF43E-E8B6-421D-BBA8-A0393FE9EFE0}" dt="2022-04-25T18:46:25.821" v="110"/>
        <pc:sldMkLst>
          <pc:docMk/>
          <pc:sldMk cId="1993657491" sldId="258"/>
        </pc:sldMkLst>
        <pc:spChg chg="del">
          <ac:chgData name="Anna Yukimi" userId="4151261106c82cad" providerId="Windows Live" clId="Web-{735AF43E-E8B6-421D-BBA8-A0393FE9EFE0}" dt="2022-04-25T17:22:33.840" v="37"/>
          <ac:spMkLst>
            <pc:docMk/>
            <pc:sldMk cId="1993657491" sldId="258"/>
            <ac:spMk id="2" creationId="{00000000-0000-0000-0000-000000000000}"/>
          </ac:spMkLst>
        </pc:spChg>
        <pc:spChg chg="del">
          <ac:chgData name="Anna Yukimi" userId="4151261106c82cad" providerId="Windows Live" clId="Web-{735AF43E-E8B6-421D-BBA8-A0393FE9EFE0}" dt="2022-04-25T17:22:37.856" v="38"/>
          <ac:spMkLst>
            <pc:docMk/>
            <pc:sldMk cId="1993657491" sldId="258"/>
            <ac:spMk id="3" creationId="{00000000-0000-0000-0000-000000000000}"/>
          </ac:spMkLst>
        </pc:spChg>
        <pc:spChg chg="del">
          <ac:chgData name="Anna Yukimi" userId="4151261106c82cad" providerId="Windows Live" clId="Web-{735AF43E-E8B6-421D-BBA8-A0393FE9EFE0}" dt="2022-04-25T17:22:31.559" v="36"/>
          <ac:spMkLst>
            <pc:docMk/>
            <pc:sldMk cId="1993657491" sldId="258"/>
            <ac:spMk id="5" creationId="{0DA34BF4-BC67-0602-2676-1038AA3DACDE}"/>
          </ac:spMkLst>
        </pc:spChg>
        <pc:spChg chg="add del mod">
          <ac:chgData name="Anna Yukimi" userId="4151261106c82cad" providerId="Windows Live" clId="Web-{735AF43E-E8B6-421D-BBA8-A0393FE9EFE0}" dt="2022-04-25T17:22:40.606" v="40"/>
          <ac:spMkLst>
            <pc:docMk/>
            <pc:sldMk cId="1993657491" sldId="258"/>
            <ac:spMk id="8" creationId="{A8C5A502-9807-6F6E-DCC3-AAE92D281254}"/>
          </ac:spMkLst>
        </pc:spChg>
        <pc:spChg chg="add del mod">
          <ac:chgData name="Anna Yukimi" userId="4151261106c82cad" providerId="Windows Live" clId="Web-{735AF43E-E8B6-421D-BBA8-A0393FE9EFE0}" dt="2022-04-25T17:22:43.981" v="41"/>
          <ac:spMkLst>
            <pc:docMk/>
            <pc:sldMk cId="1993657491" sldId="258"/>
            <ac:spMk id="12" creationId="{03FF4AF1-5D26-FB67-0585-D123D7E768BD}"/>
          </ac:spMkLst>
        </pc:spChg>
        <pc:picChg chg="del mod">
          <ac:chgData name="Anna Yukimi" userId="4151261106c82cad" providerId="Windows Live" clId="Web-{735AF43E-E8B6-421D-BBA8-A0393FE9EFE0}" dt="2022-04-25T17:23:50.889" v="49"/>
          <ac:picMkLst>
            <pc:docMk/>
            <pc:sldMk cId="1993657491" sldId="258"/>
            <ac:picMk id="4" creationId="{A731B112-57D5-87B0-0A4E-E46D93784D04}"/>
          </ac:picMkLst>
        </pc:picChg>
        <pc:picChg chg="del">
          <ac:chgData name="Anna Yukimi" userId="4151261106c82cad" providerId="Windows Live" clId="Web-{735AF43E-E8B6-421D-BBA8-A0393FE9EFE0}" dt="2022-04-25T17:22:39.153" v="39"/>
          <ac:picMkLst>
            <pc:docMk/>
            <pc:sldMk cId="1993657491" sldId="258"/>
            <ac:picMk id="6" creationId="{80CA4AF6-F569-74DA-A0F2-0CED2CE13D20}"/>
          </ac:picMkLst>
        </pc:picChg>
      </pc:sldChg>
      <pc:sldChg chg="addSp delSp modSp new">
        <pc:chgData name="Anna Yukimi" userId="4151261106c82cad" providerId="Windows Live" clId="Web-{735AF43E-E8B6-421D-BBA8-A0393FE9EFE0}" dt="2022-04-25T18:46:34.728" v="111"/>
        <pc:sldMkLst>
          <pc:docMk/>
          <pc:sldMk cId="139309202" sldId="259"/>
        </pc:sldMkLst>
        <pc:spChg chg="mod">
          <ac:chgData name="Anna Yukimi" userId="4151261106c82cad" providerId="Windows Live" clId="Web-{735AF43E-E8B6-421D-BBA8-A0393FE9EFE0}" dt="2022-04-25T17:30:33.804" v="63" actId="20577"/>
          <ac:spMkLst>
            <pc:docMk/>
            <pc:sldMk cId="139309202" sldId="259"/>
            <ac:spMk id="2" creationId="{2A60A624-BD47-5A8E-130D-3EC8F101105F}"/>
          </ac:spMkLst>
        </pc:spChg>
        <pc:spChg chg="del">
          <ac:chgData name="Anna Yukimi" userId="4151261106c82cad" providerId="Windows Live" clId="Web-{735AF43E-E8B6-421D-BBA8-A0393FE9EFE0}" dt="2022-04-25T17:34:39.247" v="70"/>
          <ac:spMkLst>
            <pc:docMk/>
            <pc:sldMk cId="139309202" sldId="259"/>
            <ac:spMk id="3" creationId="{0276B52D-C5F9-4F8D-82B6-E0EB7B94220B}"/>
          </ac:spMkLst>
        </pc:spChg>
        <pc:spChg chg="add mod">
          <ac:chgData name="Anna Yukimi" userId="4151261106c82cad" providerId="Windows Live" clId="Web-{735AF43E-E8B6-421D-BBA8-A0393FE9EFE0}" dt="2022-04-25T18:38:33.093" v="109" actId="20577"/>
          <ac:spMkLst>
            <pc:docMk/>
            <pc:sldMk cId="139309202" sldId="259"/>
            <ac:spMk id="7" creationId="{DB573297-E2B4-E940-6776-79CBE7213C9D}"/>
          </ac:spMkLst>
        </pc:spChg>
        <pc:picChg chg="add">
          <ac:chgData name="Anna Yukimi" userId="4151261106c82cad" providerId="Windows Live" clId="Web-{735AF43E-E8B6-421D-BBA8-A0393FE9EFE0}" dt="2022-04-25T18:46:34.728" v="111"/>
          <ac:picMkLst>
            <pc:docMk/>
            <pc:sldMk cId="139309202" sldId="259"/>
            <ac:picMk id="3" creationId="{73F77633-3306-60F3-D2AC-6F8B97257858}"/>
          </ac:picMkLst>
        </pc:picChg>
        <pc:picChg chg="add del mod">
          <ac:chgData name="Anna Yukimi" userId="4151261106c82cad" providerId="Windows Live" clId="Web-{735AF43E-E8B6-421D-BBA8-A0393FE9EFE0}" dt="2022-04-25T18:37:58.702" v="96"/>
          <ac:picMkLst>
            <pc:docMk/>
            <pc:sldMk cId="139309202" sldId="259"/>
            <ac:picMk id="4" creationId="{63508893-085F-93E9-1A47-94264580A7E7}"/>
          </ac:picMkLst>
        </pc:picChg>
        <pc:picChg chg="add del mod">
          <ac:chgData name="Anna Yukimi" userId="4151261106c82cad" providerId="Windows Live" clId="Web-{735AF43E-E8B6-421D-BBA8-A0393FE9EFE0}" dt="2022-04-25T18:37:59.483" v="97"/>
          <ac:picMkLst>
            <pc:docMk/>
            <pc:sldMk cId="139309202" sldId="259"/>
            <ac:picMk id="5" creationId="{2D6430C1-B5BA-1DD9-CF9A-6871DA574B12}"/>
          </ac:picMkLst>
        </pc:picChg>
        <pc:picChg chg="add del mod">
          <ac:chgData name="Anna Yukimi" userId="4151261106c82cad" providerId="Windows Live" clId="Web-{735AF43E-E8B6-421D-BBA8-A0393FE9EFE0}" dt="2022-04-25T18:38:00.842" v="98"/>
          <ac:picMkLst>
            <pc:docMk/>
            <pc:sldMk cId="139309202" sldId="259"/>
            <ac:picMk id="6" creationId="{BC01987F-009C-9230-16F4-5C16FC0197D2}"/>
          </ac:picMkLst>
        </pc:picChg>
      </pc:sldChg>
      <pc:sldMasterChg chg="add del mod setBg addSldLayout delSldLayout modSldLayout">
        <pc:chgData name="Anna Yukimi" userId="4151261106c82cad" providerId="Windows Live" clId="Web-{735AF43E-E8B6-421D-BBA8-A0393FE9EFE0}" dt="2022-04-25T17:24:22.358" v="50"/>
        <pc:sldMasterMkLst>
          <pc:docMk/>
          <pc:sldMasterMk cId="3968131140" sldId="2147483702"/>
        </pc:sldMasterMkLst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02280484" sldId="2147483703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891126464" sldId="2147483704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266784155" sldId="2147483705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1448794237" sldId="2147483706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720080905" sldId="2147483707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1036912881" sldId="2147483708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315147844" sldId="2147483709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1903754043" sldId="2147483710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1572946585" sldId="2147483711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357897156" sldId="2147483712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830636609" sldId="2147483713"/>
          </pc:sldLayoutMkLst>
        </pc:sldLayoutChg>
      </pc:sldMasterChg>
      <pc:sldMasterChg chg="add del addSldLayout delSldLayout modSldLayout">
        <pc:chgData name="Anna Yukimi" userId="4151261106c82cad" providerId="Windows Live" clId="Web-{735AF43E-E8B6-421D-BBA8-A0393FE9EFE0}" dt="2022-04-25T17:16:13.348" v="32"/>
        <pc:sldMasterMkLst>
          <pc:docMk/>
          <pc:sldMasterMk cId="3049217851" sldId="2147483714"/>
        </pc:sldMasterMkLst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1124487926" sldId="2147483715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1665965025" sldId="2147483716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94684278" sldId="2147483717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3226453218" sldId="2147483718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2973251615" sldId="2147483719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114043504" sldId="2147483720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1424096127" sldId="2147483721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3999971894" sldId="2147483722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729363594" sldId="2147483723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3579801989" sldId="2147483724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912522506" sldId="2147483725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80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897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36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126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784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794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080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912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147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754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946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9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131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 descr="Vista de céu com pôr do sol rosado e águas rasas">
            <a:extLst>
              <a:ext uri="{FF2B5EF4-FFF2-40B4-BE49-F238E27FC236}">
                <a16:creationId xmlns:a16="http://schemas.microsoft.com/office/drawing/2014/main" id="{A731B112-57D5-87B0-0A4E-E46D93784D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90" b="1359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96058" y="1002881"/>
            <a:ext cx="10067692" cy="279832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DE" dirty="0" err="1">
                <a:solidFill>
                  <a:srgbClr val="FFFFFF"/>
                </a:solidFill>
                <a:latin typeface="Century Gothic"/>
                <a:cs typeface="Calibri Light"/>
              </a:rPr>
              <a:t>FolConn</a:t>
            </a:r>
            <a:endParaRPr lang="de-DE">
              <a:solidFill>
                <a:srgbClr val="FFFFFF"/>
              </a:solidFill>
              <a:latin typeface="Century Gothic"/>
              <a:cs typeface="Calibri Light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solidFill>
                  <a:srgbClr val="FFFFFF"/>
                </a:solidFill>
                <a:latin typeface="Century Gothic"/>
                <a:cs typeface="Calibri"/>
              </a:rPr>
              <a:t>Sprint 1</a:t>
            </a:r>
            <a:endParaRPr lang="de-DE" dirty="0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6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80CA4AF6-F569-74DA-A0F2-0CED2CE13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Sprint 3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B3523AA-43D5-4093-8C35-0C1FD9A8EE6B}"/>
              </a:ext>
            </a:extLst>
          </p:cNvPr>
          <p:cNvSpPr txBox="1"/>
          <p:nvPr/>
        </p:nvSpPr>
        <p:spPr>
          <a:xfrm>
            <a:off x="1270000" y="2070100"/>
            <a:ext cx="965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Envio de notificações de novas </a:t>
            </a:r>
            <a:r>
              <a:rPr lang="pt-BR" dirty="0" err="1">
                <a:latin typeface="Century Gothic" panose="020B0502020202020204" pitchFamily="34" charset="0"/>
              </a:rPr>
              <a:t>FOLs</a:t>
            </a:r>
            <a:r>
              <a:rPr lang="pt-BR" dirty="0">
                <a:latin typeface="Century Gothic" panose="020B0502020202020204" pitchFamily="34" charset="0"/>
              </a:rPr>
              <a:t> ao cliente;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Estatísticas de documentos mais acessados (web);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Estatísticas de localização (país e cidade) de onde e quando cada cliente visualizou uma FOL.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3F39455-7C8D-488D-AF33-1B90C44135BD}"/>
              </a:ext>
            </a:extLst>
          </p:cNvPr>
          <p:cNvSpPr/>
          <p:nvPr/>
        </p:nvSpPr>
        <p:spPr>
          <a:xfrm>
            <a:off x="0" y="5286703"/>
            <a:ext cx="12192000" cy="215552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1770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103490" y="2089532"/>
            <a:ext cx="10067692" cy="2798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FFFFFF"/>
                </a:solidFill>
                <a:latin typeface="Century Gothic"/>
                <a:cs typeface="Calibri Light"/>
              </a:rPr>
              <a:t>Mock-ups</a:t>
            </a:r>
          </a:p>
        </p:txBody>
      </p:sp>
    </p:spTree>
    <p:extLst>
      <p:ext uri="{BB962C8B-B14F-4D97-AF65-F5344CB8AC3E}">
        <p14:creationId xmlns:p14="http://schemas.microsoft.com/office/powerpoint/2010/main" val="1987354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1026" name="Picture 2" descr="1_log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469" y="0"/>
            <a:ext cx="4014952" cy="6856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2_hom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258" y="-5705"/>
            <a:ext cx="4139565" cy="698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094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2050" name="Picture 2" descr="3_menu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892" y="-1"/>
            <a:ext cx="4193625" cy="685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582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3074" name="Picture 2" descr="4_filter_fol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334" y="0"/>
            <a:ext cx="795588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224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2052" name="Picture 4" descr="5_see_fol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208" y="-11187"/>
            <a:ext cx="8713076" cy="717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467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103490" y="2089532"/>
            <a:ext cx="10067692" cy="2798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FFFFFF"/>
                </a:solidFill>
                <a:latin typeface="Century Gothic"/>
                <a:cs typeface="Calibri Light"/>
              </a:rPr>
              <a:t>Primeira entrega</a:t>
            </a:r>
          </a:p>
        </p:txBody>
      </p:sp>
    </p:spTree>
    <p:extLst>
      <p:ext uri="{BB962C8B-B14F-4D97-AF65-F5344CB8AC3E}">
        <p14:creationId xmlns:p14="http://schemas.microsoft.com/office/powerpoint/2010/main" val="4238160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275" y="567341"/>
            <a:ext cx="6234316" cy="5753852"/>
          </a:xfrm>
          <a:prstGeom prst="rect">
            <a:avLst/>
          </a:prstGeom>
          <a:ln w="228600" cap="sq" cmpd="thickThin">
            <a:solidFill>
              <a:schemeClr val="tx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23884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103490" y="2089532"/>
            <a:ext cx="10067692" cy="2798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FFFFFF"/>
                </a:solidFill>
                <a:latin typeface="Century Gothic"/>
                <a:cs typeface="Calibri Light"/>
              </a:rPr>
              <a:t>Banco de dados</a:t>
            </a:r>
          </a:p>
        </p:txBody>
      </p:sp>
    </p:spTree>
    <p:extLst>
      <p:ext uri="{BB962C8B-B14F-4D97-AF65-F5344CB8AC3E}">
        <p14:creationId xmlns:p14="http://schemas.microsoft.com/office/powerpoint/2010/main" val="3088666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1F0F419-D2BF-4ED5-B523-6D7706676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464" y="941089"/>
            <a:ext cx="10131072" cy="483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41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73A11A56-0028-4594-89BF-3E56E19AA996}"/>
              </a:ext>
            </a:extLst>
          </p:cNvPr>
          <p:cNvSpPr/>
          <p:nvPr/>
        </p:nvSpPr>
        <p:spPr>
          <a:xfrm>
            <a:off x="0" y="4583749"/>
            <a:ext cx="12192000" cy="918506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Integrantes</a:t>
            </a:r>
            <a:endParaRPr lang="pt-BR">
              <a:latin typeface="Century Gothic"/>
              <a:cs typeface="Browallia New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B573297-E2B4-E940-6776-79CBE7213C9D}"/>
              </a:ext>
            </a:extLst>
          </p:cNvPr>
          <p:cNvSpPr txBox="1"/>
          <p:nvPr/>
        </p:nvSpPr>
        <p:spPr>
          <a:xfrm>
            <a:off x="1101306" y="473877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entury Gothic"/>
              </a:rPr>
              <a:t>Rafael Furtado</a:t>
            </a:r>
          </a:p>
          <a:p>
            <a:pPr algn="ctr"/>
            <a:r>
              <a:rPr lang="pt-BR" i="1" dirty="0">
                <a:latin typeface="Century Gothic"/>
              </a:rPr>
              <a:t>Scrum Master</a:t>
            </a: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DE2FC39-6565-4236-9D16-3D60F2B959ED}"/>
              </a:ext>
            </a:extLst>
          </p:cNvPr>
          <p:cNvSpPr txBox="1"/>
          <p:nvPr/>
        </p:nvSpPr>
        <p:spPr>
          <a:xfrm>
            <a:off x="4724400" y="473877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entury Gothic"/>
              </a:rPr>
              <a:t>Barbara </a:t>
            </a:r>
            <a:r>
              <a:rPr lang="pt-BR" b="1" dirty="0" err="1">
                <a:latin typeface="Century Gothic"/>
              </a:rPr>
              <a:t>Port</a:t>
            </a:r>
            <a:endParaRPr lang="pt-BR" b="1" dirty="0">
              <a:latin typeface="Century Gothic"/>
            </a:endParaRPr>
          </a:p>
          <a:p>
            <a:pPr algn="ctr"/>
            <a:r>
              <a:rPr lang="pt-BR" i="1" dirty="0" err="1">
                <a:latin typeface="Century Gothic"/>
              </a:rPr>
              <a:t>Product</a:t>
            </a:r>
            <a:r>
              <a:rPr lang="pt-BR" i="1" dirty="0">
                <a:latin typeface="Century Gothic"/>
              </a:rPr>
              <a:t> </a:t>
            </a:r>
            <a:r>
              <a:rPr lang="pt-BR" i="1" dirty="0" err="1">
                <a:latin typeface="Century Gothic"/>
              </a:rPr>
              <a:t>Owner</a:t>
            </a:r>
            <a:endParaRPr lang="pt-BR" i="1" dirty="0">
              <a:latin typeface="Century Gothic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82182FB-84CA-49F3-8D79-711B88E8B644}"/>
              </a:ext>
            </a:extLst>
          </p:cNvPr>
          <p:cNvSpPr/>
          <p:nvPr/>
        </p:nvSpPr>
        <p:spPr>
          <a:xfrm>
            <a:off x="0" y="1930400"/>
            <a:ext cx="12192000" cy="2260600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27D2BDD-1D22-4BEF-8E9F-59EF617C4072}"/>
              </a:ext>
            </a:extLst>
          </p:cNvPr>
          <p:cNvSpPr txBox="1"/>
          <p:nvPr/>
        </p:nvSpPr>
        <p:spPr>
          <a:xfrm>
            <a:off x="8347494" y="473877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entury Gothic"/>
              </a:rPr>
              <a:t>Carolina </a:t>
            </a:r>
            <a:r>
              <a:rPr lang="pt-BR" b="1" dirty="0" err="1">
                <a:latin typeface="Century Gothic"/>
              </a:rPr>
              <a:t>Magiotti</a:t>
            </a:r>
            <a:endParaRPr lang="pt-BR" b="1" dirty="0">
              <a:latin typeface="Century Gothic"/>
            </a:endParaRPr>
          </a:p>
          <a:p>
            <a:pPr algn="ctr"/>
            <a:r>
              <a:rPr lang="pt-BR" i="1" dirty="0" err="1">
                <a:latin typeface="Century Gothic"/>
              </a:rPr>
              <a:t>Development</a:t>
            </a:r>
            <a:r>
              <a:rPr lang="pt-BR" i="1" dirty="0">
                <a:latin typeface="Century Gothic"/>
              </a:rPr>
              <a:t> Team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0820C6-F7EE-427E-BB84-B4328DD3D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606" y="1930400"/>
            <a:ext cx="2260600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D45AEC8-A551-4D2D-9CD6-975866F3D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794" y="1930400"/>
            <a:ext cx="2260600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 descr="Mulher com a mão na boca&#10;&#10;Descrição gerada automaticamente com confiança baixa">
            <a:extLst>
              <a:ext uri="{FF2B5EF4-FFF2-40B4-BE49-F238E27FC236}">
                <a16:creationId xmlns:a16="http://schemas.microsoft.com/office/drawing/2014/main" id="{C626AD07-8F92-496C-984F-B1D168AFDD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825" y="1930400"/>
            <a:ext cx="22606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09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103490" y="2089532"/>
            <a:ext cx="10067692" cy="2798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FFFFFF"/>
                </a:solidFill>
                <a:latin typeface="Century Gothic"/>
                <a:cs typeface="Calibri Light"/>
              </a:rPr>
              <a:t>Entrega de valor</a:t>
            </a:r>
          </a:p>
        </p:txBody>
      </p:sp>
    </p:spTree>
    <p:extLst>
      <p:ext uri="{BB962C8B-B14F-4D97-AF65-F5344CB8AC3E}">
        <p14:creationId xmlns:p14="http://schemas.microsoft.com/office/powerpoint/2010/main" val="1937158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2" name="Sprint 1 - FOL Filter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38034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1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718"/>
            <a:ext cx="10515600" cy="1325563"/>
          </a:xfrm>
        </p:spPr>
        <p:txBody>
          <a:bodyPr/>
          <a:lstStyle/>
          <a:p>
            <a:pPr algn="ctr"/>
            <a:r>
              <a:rPr lang="pt-BR" dirty="0" err="1">
                <a:latin typeface="Century Gothic"/>
                <a:cs typeface="Calibri Light"/>
              </a:rPr>
              <a:t>Burndown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6146" name="Picture 2" descr="Burndown Sprint 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041" y="1546281"/>
            <a:ext cx="9059918" cy="484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908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Tecnologias utilizadas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7170" name="Picture 2" descr="Introdução ao Python | PET-Elétrica UF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95" y="1625453"/>
            <a:ext cx="2022564" cy="20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Flask (framework web) – Wikipédia, a enciclopédia liv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750" y="2221111"/>
            <a:ext cx="3132457" cy="122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Ficheiro:MongoDB Logo.svg – Wikipédia, a enciclopédia liv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16" y="4301913"/>
            <a:ext cx="4072026" cy="109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React Native – Wikipédia, a enciclopédia livr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868" y="1538270"/>
            <a:ext cx="2427322" cy="210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Ficheiro:Typescript logo 2020.svg – Wikipédia, a enciclopédia livr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362" y="2720841"/>
            <a:ext cx="1854351" cy="185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Expo] 앱 페이지 적용하기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118" y="4484390"/>
            <a:ext cx="2008485" cy="200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597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E092921A-6BC3-4FB4-9D09-67DB15EB00AF}"/>
              </a:ext>
            </a:extLst>
          </p:cNvPr>
          <p:cNvSpPr/>
          <p:nvPr/>
        </p:nvSpPr>
        <p:spPr>
          <a:xfrm>
            <a:off x="0" y="4583749"/>
            <a:ext cx="12192000" cy="918506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Integrantes</a:t>
            </a:r>
            <a:endParaRPr lang="pt-BR">
              <a:latin typeface="Century Gothic"/>
              <a:cs typeface="Browallia New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B573297-E2B4-E940-6776-79CBE7213C9D}"/>
              </a:ext>
            </a:extLst>
          </p:cNvPr>
          <p:cNvSpPr txBox="1"/>
          <p:nvPr/>
        </p:nvSpPr>
        <p:spPr>
          <a:xfrm>
            <a:off x="2231606" y="473877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entury Gothic"/>
              </a:rPr>
              <a:t>Levi Motta</a:t>
            </a:r>
          </a:p>
          <a:p>
            <a:pPr algn="ctr"/>
            <a:r>
              <a:rPr lang="pt-BR" i="1" dirty="0" err="1">
                <a:latin typeface="Century Gothic"/>
              </a:rPr>
              <a:t>Development</a:t>
            </a:r>
            <a:r>
              <a:rPr lang="pt-BR" i="1" dirty="0">
                <a:latin typeface="Century Gothic"/>
              </a:rPr>
              <a:t> Team</a:t>
            </a: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DE2FC39-6565-4236-9D16-3D60F2B959ED}"/>
              </a:ext>
            </a:extLst>
          </p:cNvPr>
          <p:cNvSpPr txBox="1"/>
          <p:nvPr/>
        </p:nvSpPr>
        <p:spPr>
          <a:xfrm>
            <a:off x="7217196" y="473877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entury Gothic"/>
              </a:rPr>
              <a:t>Daniel Vargas</a:t>
            </a:r>
          </a:p>
          <a:p>
            <a:pPr algn="ctr"/>
            <a:r>
              <a:rPr lang="pt-BR" i="1" dirty="0" err="1">
                <a:latin typeface="Century Gothic"/>
              </a:rPr>
              <a:t>Development</a:t>
            </a:r>
            <a:r>
              <a:rPr lang="pt-BR" i="1" dirty="0">
                <a:latin typeface="Century Gothic"/>
              </a:rPr>
              <a:t> Team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82182FB-84CA-49F3-8D79-711B88E8B644}"/>
              </a:ext>
            </a:extLst>
          </p:cNvPr>
          <p:cNvSpPr/>
          <p:nvPr/>
        </p:nvSpPr>
        <p:spPr>
          <a:xfrm>
            <a:off x="0" y="1930400"/>
            <a:ext cx="12192000" cy="2260600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 descr="Homem com camiseta preta&#10;&#10;Descrição gerada automaticamente">
            <a:extLst>
              <a:ext uri="{FF2B5EF4-FFF2-40B4-BE49-F238E27FC236}">
                <a16:creationId xmlns:a16="http://schemas.microsoft.com/office/drawing/2014/main" id="{E1A79281-93DB-4B17-9076-AF8CD6ECE1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906" y="1930400"/>
            <a:ext cx="2260600" cy="2260600"/>
          </a:xfrm>
          <a:prstGeom prst="rect">
            <a:avLst/>
          </a:prstGeom>
        </p:spPr>
      </p:pic>
      <p:pic>
        <p:nvPicPr>
          <p:cNvPr id="8" name="Imagem 7" descr="Homem com óculos de grau&#10;&#10;Descrição gerada automaticamente">
            <a:extLst>
              <a:ext uri="{FF2B5EF4-FFF2-40B4-BE49-F238E27FC236}">
                <a16:creationId xmlns:a16="http://schemas.microsoft.com/office/drawing/2014/main" id="{B722927C-40E4-4430-B939-05D2D2F2EB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496" y="1945727"/>
            <a:ext cx="22606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69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A3F39455-7C8D-488D-AF33-1B90C44135BD}"/>
              </a:ext>
            </a:extLst>
          </p:cNvPr>
          <p:cNvSpPr/>
          <p:nvPr/>
        </p:nvSpPr>
        <p:spPr>
          <a:xfrm>
            <a:off x="0" y="4583749"/>
            <a:ext cx="12192000" cy="918506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Integrantes</a:t>
            </a:r>
            <a:endParaRPr lang="pt-BR">
              <a:latin typeface="Century Gothic"/>
              <a:cs typeface="Browallia New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B573297-E2B4-E940-6776-79CBE7213C9D}"/>
              </a:ext>
            </a:extLst>
          </p:cNvPr>
          <p:cNvSpPr txBox="1"/>
          <p:nvPr/>
        </p:nvSpPr>
        <p:spPr>
          <a:xfrm>
            <a:off x="2231606" y="473877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entury Gothic"/>
              </a:rPr>
              <a:t>Anna Yamada</a:t>
            </a:r>
          </a:p>
          <a:p>
            <a:pPr algn="ctr"/>
            <a:r>
              <a:rPr lang="pt-BR" i="1" dirty="0" err="1">
                <a:latin typeface="Century Gothic"/>
              </a:rPr>
              <a:t>Development</a:t>
            </a:r>
            <a:r>
              <a:rPr lang="pt-BR" i="1" dirty="0">
                <a:latin typeface="Century Gothic"/>
              </a:rPr>
              <a:t> Team</a:t>
            </a: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182182FB-84CA-49F3-8D79-711B88E8B644}"/>
              </a:ext>
            </a:extLst>
          </p:cNvPr>
          <p:cNvSpPr/>
          <p:nvPr/>
        </p:nvSpPr>
        <p:spPr>
          <a:xfrm>
            <a:off x="0" y="1930400"/>
            <a:ext cx="12192000" cy="2260600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873C0C2-AA45-45A6-B18B-3B5FCCE52469}"/>
              </a:ext>
            </a:extLst>
          </p:cNvPr>
          <p:cNvSpPr txBox="1"/>
          <p:nvPr/>
        </p:nvSpPr>
        <p:spPr>
          <a:xfrm>
            <a:off x="7217194" y="473877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entury Gothic"/>
              </a:rPr>
              <a:t>Ana Clara Godoy</a:t>
            </a:r>
          </a:p>
          <a:p>
            <a:pPr algn="ctr"/>
            <a:r>
              <a:rPr lang="pt-BR" i="1" dirty="0" err="1">
                <a:latin typeface="Century Gothic"/>
              </a:rPr>
              <a:t>Development</a:t>
            </a:r>
            <a:r>
              <a:rPr lang="pt-BR" i="1" dirty="0">
                <a:latin typeface="Century Gothic"/>
              </a:rPr>
              <a:t> Team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932" y="1931276"/>
            <a:ext cx="2259724" cy="2259724"/>
          </a:xfrm>
          <a:prstGeom prst="rect">
            <a:avLst/>
          </a:prstGeom>
        </p:spPr>
      </p:pic>
      <p:pic>
        <p:nvPicPr>
          <p:cNvPr id="10" name="Imagem 9" descr="Mulher com a mão no rosto&#10;&#10;Descrição gerada automaticamente">
            <a:extLst>
              <a:ext uri="{FF2B5EF4-FFF2-40B4-BE49-F238E27FC236}">
                <a16:creationId xmlns:a16="http://schemas.microsoft.com/office/drawing/2014/main" id="{D55CD183-97FE-42FF-8DA7-C2CD9A51A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469" y="1930400"/>
            <a:ext cx="22606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86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O desafio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B3523AA-43D5-4093-8C35-0C1FD9A8EE6B}"/>
              </a:ext>
            </a:extLst>
          </p:cNvPr>
          <p:cNvSpPr txBox="1"/>
          <p:nvPr/>
        </p:nvSpPr>
        <p:spPr>
          <a:xfrm>
            <a:off x="1270000" y="2070100"/>
            <a:ext cx="965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Century Gothic" panose="020B0502020202020204" pitchFamily="34" charset="0"/>
              </a:rPr>
              <a:t>Centralizar informações e notificar os usuários sobre recalls e avisos sobre possíveis avarias em veículos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3F39455-7C8D-488D-AF33-1B90C44135BD}"/>
              </a:ext>
            </a:extLst>
          </p:cNvPr>
          <p:cNvSpPr/>
          <p:nvPr/>
        </p:nvSpPr>
        <p:spPr>
          <a:xfrm>
            <a:off x="0" y="5286703"/>
            <a:ext cx="12192000" cy="215552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5888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Nossa solução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B3523AA-43D5-4093-8C35-0C1FD9A8EE6B}"/>
              </a:ext>
            </a:extLst>
          </p:cNvPr>
          <p:cNvSpPr txBox="1"/>
          <p:nvPr/>
        </p:nvSpPr>
        <p:spPr>
          <a:xfrm>
            <a:off x="1270000" y="2070100"/>
            <a:ext cx="965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24292F"/>
                </a:solidFill>
                <a:latin typeface="Century Gothic" panose="020B0502020202020204" pitchFamily="34" charset="0"/>
              </a:rPr>
              <a:t>Desenvolvemos</a:t>
            </a:r>
            <a:r>
              <a:rPr lang="pt-BR" b="0" i="0" dirty="0">
                <a:solidFill>
                  <a:srgbClr val="24292F"/>
                </a:solidFill>
                <a:effectLst/>
                <a:latin typeface="Century Gothic" panose="020B0502020202020204" pitchFamily="34" charset="0"/>
              </a:rPr>
              <a:t> um aplicativo que envia </a:t>
            </a:r>
            <a:r>
              <a:rPr lang="pt-BR" dirty="0">
                <a:solidFill>
                  <a:srgbClr val="24292F"/>
                </a:solidFill>
                <a:latin typeface="Century Gothic" panose="020B0502020202020204" pitchFamily="34" charset="0"/>
              </a:rPr>
              <a:t>notificações sobre atualizações de documentos referentes ao modelo de veículo pertencente a cada usuário.</a:t>
            </a:r>
            <a:endParaRPr lang="pt-BR" dirty="0">
              <a:latin typeface="Century Gothic" panose="020B050202020202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3F39455-7C8D-488D-AF33-1B90C44135BD}"/>
              </a:ext>
            </a:extLst>
          </p:cNvPr>
          <p:cNvSpPr/>
          <p:nvPr/>
        </p:nvSpPr>
        <p:spPr>
          <a:xfrm>
            <a:off x="0" y="5286703"/>
            <a:ext cx="12192000" cy="215552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8248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103490" y="2089532"/>
            <a:ext cx="10067692" cy="2798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FFFFFF"/>
                </a:solidFill>
                <a:latin typeface="Century Gothic"/>
                <a:cs typeface="Calibri Light"/>
              </a:rPr>
              <a:t>Nossas entregas</a:t>
            </a:r>
          </a:p>
        </p:txBody>
      </p:sp>
    </p:spTree>
    <p:extLst>
      <p:ext uri="{BB962C8B-B14F-4D97-AF65-F5344CB8AC3E}">
        <p14:creationId xmlns:p14="http://schemas.microsoft.com/office/powerpoint/2010/main" val="2696411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Sprint 1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B3523AA-43D5-4093-8C35-0C1FD9A8EE6B}"/>
              </a:ext>
            </a:extLst>
          </p:cNvPr>
          <p:cNvSpPr txBox="1"/>
          <p:nvPr/>
        </p:nvSpPr>
        <p:spPr>
          <a:xfrm>
            <a:off x="1270000" y="2070100"/>
            <a:ext cx="965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Login do cliente previamente registrado;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Interface base da aplicação mobile;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Pesquisa e filtragem de </a:t>
            </a:r>
            <a:r>
              <a:rPr lang="pt-BR" dirty="0" err="1">
                <a:latin typeface="Century Gothic" panose="020B0502020202020204" pitchFamily="34" charset="0"/>
              </a:rPr>
              <a:t>FOLs</a:t>
            </a:r>
            <a:r>
              <a:rPr lang="pt-BR" dirty="0">
                <a:latin typeface="Century Gothic" panose="020B0502020202020204" pitchFamily="34" charset="0"/>
              </a:rPr>
              <a:t> dos veículos do usuário.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3F39455-7C8D-488D-AF33-1B90C44135BD}"/>
              </a:ext>
            </a:extLst>
          </p:cNvPr>
          <p:cNvSpPr/>
          <p:nvPr/>
        </p:nvSpPr>
        <p:spPr>
          <a:xfrm>
            <a:off x="0" y="5286703"/>
            <a:ext cx="12192000" cy="215552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2622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Sprint 2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B3523AA-43D5-4093-8C35-0C1FD9A8EE6B}"/>
              </a:ext>
            </a:extLst>
          </p:cNvPr>
          <p:cNvSpPr txBox="1"/>
          <p:nvPr/>
        </p:nvSpPr>
        <p:spPr>
          <a:xfrm>
            <a:off x="1270000" y="2070100"/>
            <a:ext cx="965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Parte web administrativa;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Visualização de estatísticas de usuários que acessaram o aplicativo (web);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Visualização do PDF da FOL selecionada pelo usuário.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3F39455-7C8D-488D-AF33-1B90C44135BD}"/>
              </a:ext>
            </a:extLst>
          </p:cNvPr>
          <p:cNvSpPr/>
          <p:nvPr/>
        </p:nvSpPr>
        <p:spPr>
          <a:xfrm>
            <a:off x="0" y="5286703"/>
            <a:ext cx="12192000" cy="215552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3182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176</Words>
  <Application>Microsoft Office PowerPoint</Application>
  <PresentationFormat>Widescreen</PresentationFormat>
  <Paragraphs>42</Paragraphs>
  <Slides>23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Century Gothic</vt:lpstr>
      <vt:lpstr>Office Theme</vt:lpstr>
      <vt:lpstr>FolConn</vt:lpstr>
      <vt:lpstr>Integrantes</vt:lpstr>
      <vt:lpstr>Integrantes</vt:lpstr>
      <vt:lpstr>Integrantes</vt:lpstr>
      <vt:lpstr>O desafio</vt:lpstr>
      <vt:lpstr>Nossa solução</vt:lpstr>
      <vt:lpstr>Apresentação do PowerPoint</vt:lpstr>
      <vt:lpstr>Sprint 1</vt:lpstr>
      <vt:lpstr>Sprint 2</vt:lpstr>
      <vt:lpstr>Sprint 3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Burndown</vt:lpstr>
      <vt:lpstr>Tecnologias utilizadas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>RAFAEL FURTADO RODRIGUES DOS SANTOS</cp:lastModifiedBy>
  <cp:revision>102</cp:revision>
  <dcterms:created xsi:type="dcterms:W3CDTF">2022-04-25T12:24:16Z</dcterms:created>
  <dcterms:modified xsi:type="dcterms:W3CDTF">2022-04-26T22:36:01Z</dcterms:modified>
</cp:coreProperties>
</file>